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44624-CBAB-4A2F-8CE1-96C4A6518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7D49A-0859-45AE-A1D5-FA43D4D43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2E4391-24BB-4774-8543-EFE524CD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B2B4-9C3B-407E-9ED0-3F5D704AE3DA}" type="datetimeFigureOut">
              <a:rPr lang="pt-BR" smtClean="0"/>
              <a:t>02/08/2021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F3171B-1F1C-4555-B540-B7FB4EEB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BAF78E-8638-45E1-B7F4-F1E5067F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8ED-47E0-4F59-B11D-A5335AE5C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5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38586-B7B1-4600-B13A-6EDE2E86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CD5EE2-93AC-4844-9555-AD35996EE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E0F5F6-E7A5-4128-A54A-D1837544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B2B4-9C3B-407E-9ED0-3F5D704AE3DA}" type="datetimeFigureOut">
              <a:rPr lang="pt-BR" smtClean="0"/>
              <a:t>02/08/2021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454AD6-0BFB-4715-9F80-C0DBDC01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A9F932-9523-4C04-B41C-0C5E6096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8ED-47E0-4F59-B11D-A5335AE5C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67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510012-FD7F-4B48-A30F-05D628A6D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DF86FF-4F5E-4E51-BEDD-FF5AE4C4A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D279CF-A41F-4AD8-A064-A0656DC8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B2B4-9C3B-407E-9ED0-3F5D704AE3DA}" type="datetimeFigureOut">
              <a:rPr lang="pt-BR" smtClean="0"/>
              <a:t>02/08/2021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6FAA9A-C2EF-46A2-B69D-7956B3AA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1FACAD-D2F3-47D0-BC52-82D2B5FC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8ED-47E0-4F59-B11D-A5335AE5C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6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9A768-FFA1-4F7C-A472-DCC6D6334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6DB19E-968A-481B-B940-741B28C61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F3478E-AC36-4CB2-8471-AE9D3F36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B2B4-9C3B-407E-9ED0-3F5D704AE3DA}" type="datetimeFigureOut">
              <a:rPr lang="pt-BR" smtClean="0"/>
              <a:t>02/08/2021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3B7D8A-EF67-4C49-AC9B-455BEF13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86C82E-298A-4F73-8611-82A4D5AB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8ED-47E0-4F59-B11D-A5335AE5C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8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C6A68-71E0-42FA-8EF1-0C7DDBA0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244635-C0F9-49F6-B7FE-343235D01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5E07D4-4355-4AAB-8A64-A136C56C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B2B4-9C3B-407E-9ED0-3F5D704AE3DA}" type="datetimeFigureOut">
              <a:rPr lang="pt-BR" smtClean="0"/>
              <a:t>02/08/2021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A63322-43B0-4CA4-B449-F50302691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C6A8D-C0E1-4988-97D5-2145E21D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8ED-47E0-4F59-B11D-A5335AE5C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12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FEAE3-A33D-4AA3-8911-DCDB745A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02B6EA-15DB-491F-BD2A-F0B86B061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251979-EF25-454A-AB87-303CD8357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15322F-043B-4D9F-B540-8F89548E0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B2B4-9C3B-407E-9ED0-3F5D704AE3DA}" type="datetimeFigureOut">
              <a:rPr lang="pt-BR" smtClean="0"/>
              <a:t>02/08/2021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5C4D11-85D4-40E0-9B85-D79A1D1E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797CBA-4D7B-48BF-BEA9-9568BEFC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8ED-47E0-4F59-B11D-A5335AE5C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38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9B164-3E2C-41D9-A571-3CB84737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5080DE-8976-4FC6-8DDB-EF0B07C68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CCFBCB-848C-4410-9F58-AD734ECDD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DBE9934-F7C7-490A-A72C-AA923BB27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6616EE-E459-4707-B3EF-6F6DD215F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3779C9F-6001-4C15-A429-6857611F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B2B4-9C3B-407E-9ED0-3F5D704AE3DA}" type="datetimeFigureOut">
              <a:rPr lang="pt-BR" smtClean="0"/>
              <a:t>02/08/2021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F5CA6C-146B-4917-8CC0-38AE65E5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57BA525-1B7F-491D-8BA0-1371823F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8ED-47E0-4F59-B11D-A5335AE5C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04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391CF-B285-4F3A-805D-B0574769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8DDF04-F62F-4442-B3F0-382C0471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B2B4-9C3B-407E-9ED0-3F5D704AE3DA}" type="datetimeFigureOut">
              <a:rPr lang="pt-BR" smtClean="0"/>
              <a:t>02/08/2021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89103B1-FCEC-4EB7-B23B-A206F747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AD5C5CE-FBB0-465C-B73D-5C5DB4D5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8ED-47E0-4F59-B11D-A5335AE5C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89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E97DF1-BD6D-4B93-8F47-8D638919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B2B4-9C3B-407E-9ED0-3F5D704AE3DA}" type="datetimeFigureOut">
              <a:rPr lang="pt-BR" smtClean="0"/>
              <a:t>02/08/2021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9657E2-B15E-4E4F-B443-2389BD88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CB85B1-B95F-4FB1-8179-7683301B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8ED-47E0-4F59-B11D-A5335AE5C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93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06F33-9153-4481-B309-42942361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97A040-39B9-468B-81CB-8AF6D584F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6129C8-66A8-4232-A17F-6D6EACBA7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0C6272-4EC4-4982-B7D8-E6A846398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B2B4-9C3B-407E-9ED0-3F5D704AE3DA}" type="datetimeFigureOut">
              <a:rPr lang="pt-BR" smtClean="0"/>
              <a:t>02/08/2021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FAAC29-8059-46C4-98CC-3C6A11E1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6C5FFF-57B8-4478-9671-0B63B98F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8ED-47E0-4F59-B11D-A5335AE5C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06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9A518-43E9-417B-B5B6-1A75D9A7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F80474-992C-4897-BC10-E048B8CBF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BABD1C-07DF-4A27-9B88-906B0F32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E1F4B4-2B8B-42A2-8D65-D6FBD789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B2B4-9C3B-407E-9ED0-3F5D704AE3DA}" type="datetimeFigureOut">
              <a:rPr lang="pt-BR" smtClean="0"/>
              <a:t>02/08/2021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510FA9-F274-4BE9-AEC6-909CE111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4F7B8A-F122-4BBD-81F2-05654954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8ED-47E0-4F59-B11D-A5335AE5C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40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0483A6-7101-4626-A693-CA30FA17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BA1C3B-0139-4A15-9C87-A8B2D88D4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9DA40-2C44-4B29-97EB-08D4DFB0C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EB2B4-9C3B-407E-9ED0-3F5D704AE3DA}" type="datetimeFigureOut">
              <a:rPr lang="pt-BR" smtClean="0"/>
              <a:t>02/08/2021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FAF990-5B67-47E4-B98D-1646F14DC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CC25B1-1CD4-4282-A007-46F5D4138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D8ED-47E0-4F59-B11D-A5335AE5C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15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x1NJJ0Rq5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E1D2C-43A3-4CCF-8E11-D6E6A9D2C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5118"/>
            <a:ext cx="9144000" cy="1405955"/>
          </a:xfrm>
        </p:spPr>
        <p:txBody>
          <a:bodyPr/>
          <a:lstStyle/>
          <a:p>
            <a:r>
              <a:rPr lang="pt-BR" b="1" dirty="0"/>
              <a:t>INFORMES DE EXTENSÃO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2B326E-57D6-409E-A3D5-22DE74B71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06304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Coordenação de Extensão</a:t>
            </a:r>
          </a:p>
          <a:p>
            <a:r>
              <a:rPr lang="pt-BR" dirty="0"/>
              <a:t>Departamento de Psicologia</a:t>
            </a:r>
          </a:p>
          <a:p>
            <a:r>
              <a:rPr lang="pt-BR" dirty="0"/>
              <a:t>AGOSTO 2021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354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B2147-E918-4181-8361-D3C690FA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Lembretes importantes: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6E673D-1C26-4507-A1C1-331368FF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 Para </a:t>
            </a:r>
            <a:r>
              <a:rPr lang="pt-BR" b="1" dirty="0"/>
              <a:t>incluir novos participantes </a:t>
            </a:r>
            <a:r>
              <a:rPr lang="pt-BR" dirty="0"/>
              <a:t>em ações de extensão </a:t>
            </a:r>
            <a:r>
              <a:rPr lang="pt-BR" u="sng" dirty="0"/>
              <a:t>NÃO É PRECISO PEDIR REVISÃO</a:t>
            </a:r>
            <a:r>
              <a:rPr lang="pt-BR" dirty="0"/>
              <a:t> no SIGPEX – basta localizar a ação de extensão, abrir o registro e em seguida abrir a aba “Participantes” e incluir novo participante.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Para </a:t>
            </a:r>
            <a:r>
              <a:rPr lang="pt-BR" b="1" dirty="0"/>
              <a:t>enviar o Relatório Final </a:t>
            </a:r>
            <a:r>
              <a:rPr lang="pt-BR" dirty="0"/>
              <a:t>de ações de extensão ou atividades docentes </a:t>
            </a:r>
            <a:r>
              <a:rPr lang="pt-BR" u="sng" dirty="0"/>
              <a:t>NÃO É PRECISO PEDIR REVISÃO</a:t>
            </a:r>
            <a:r>
              <a:rPr lang="pt-BR" dirty="0"/>
              <a:t> no SIGPEX  - basta localizar a ação de extensão/atividade docente, abrir o registro e em seguida abrir a aba “Relatório Final”, preencher como “concluída”, salvar, se há anexos a serem incluídos, abrir a aba “Anexos”, salvar o(s) arquivo(s), verificar pendências e enviar para aprovação. </a:t>
            </a:r>
          </a:p>
        </p:txBody>
      </p:sp>
    </p:spTree>
    <p:extLst>
      <p:ext uri="{BB962C8B-B14F-4D97-AF65-F5344CB8AC3E}">
        <p14:creationId xmlns:p14="http://schemas.microsoft.com/office/powerpoint/2010/main" val="214757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9A5B-AEB4-48C8-B395-5EF1EC2E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27"/>
            <a:ext cx="10515600" cy="707299"/>
          </a:xfrm>
        </p:spPr>
        <p:txBody>
          <a:bodyPr/>
          <a:lstStyle/>
          <a:p>
            <a:r>
              <a:rPr lang="pt-BR" dirty="0"/>
              <a:t>Por favor, verifiquem em seu SIGPEX: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3D3F8A-6A9F-47DA-B66B-B9377C0A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7" y="998661"/>
            <a:ext cx="10732363" cy="4351338"/>
          </a:xfrm>
        </p:spPr>
        <p:txBody>
          <a:bodyPr/>
          <a:lstStyle/>
          <a:p>
            <a:r>
              <a:rPr lang="pt-BR" dirty="0"/>
              <a:t>Ações de extensão ou Atividades Docentes com o status “</a:t>
            </a:r>
            <a:r>
              <a:rPr lang="pt-BR" b="1" dirty="0"/>
              <a:t>EM REVISÃO</a:t>
            </a:r>
            <a:r>
              <a:rPr lang="pt-BR" dirty="0"/>
              <a:t>”</a:t>
            </a:r>
          </a:p>
        </p:txBody>
      </p:sp>
      <p:pic>
        <p:nvPicPr>
          <p:cNvPr id="5" name="Imagem 4" descr="Interface gráfica do usuário, Texto, Email&#10;&#10;Descrição gerada automaticamente">
            <a:extLst>
              <a:ext uri="{FF2B5EF4-FFF2-40B4-BE49-F238E27FC236}">
                <a16:creationId xmlns:a16="http://schemas.microsoft.com/office/drawing/2014/main" id="{DF90E718-5A0D-4F02-B515-8EBC18343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" t="11944" r="69062" b="36551"/>
          <a:stretch/>
        </p:blipFill>
        <p:spPr>
          <a:xfrm>
            <a:off x="621437" y="1903846"/>
            <a:ext cx="3724276" cy="3532188"/>
          </a:xfrm>
          <a:prstGeom prst="rect">
            <a:avLst/>
          </a:prstGeom>
        </p:spPr>
      </p:pic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6A2B077C-398D-4B92-8B7A-CE9AE9B7A74F}"/>
              </a:ext>
            </a:extLst>
          </p:cNvPr>
          <p:cNvSpPr/>
          <p:nvPr/>
        </p:nvSpPr>
        <p:spPr>
          <a:xfrm>
            <a:off x="2132304" y="2943225"/>
            <a:ext cx="1133475" cy="4857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C4BC7B-66B8-462D-B31E-F918AE5B176D}"/>
              </a:ext>
            </a:extLst>
          </p:cNvPr>
          <p:cNvSpPr txBox="1"/>
          <p:nvPr/>
        </p:nvSpPr>
        <p:spPr>
          <a:xfrm>
            <a:off x="4563122" y="1686757"/>
            <a:ext cx="71820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1- “EM REVISÃO” é o status de registros que foram abertos pelo professor, que preencheu todas as etapas e enviou a ação de extensão/atividade docente para aprovação, mas o coordenador de extensão devolveu o registro ao professor, para que fosse feita alguma correção.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Nesse caso, o professor pode realizar a correção e enviar novamente para aprovação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2- “EM REVISÃO” também é o status de registros que o professor já preencheu todas as etapas e enviou para aprovação, sendo esse registro aprovado pelo coordenador de extensão, mas por alguma razão, antes de fazer o Relatório Final, </a:t>
            </a:r>
            <a:r>
              <a:rPr lang="pt-BR" b="1" dirty="0"/>
              <a:t>o professor </a:t>
            </a:r>
            <a:r>
              <a:rPr lang="pt-BR" dirty="0"/>
              <a:t>quer corrigir algo (título, anexo, data, por exemplo) e “solicita alterações” para que seja possível editar e realizar a correção.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Nesse caso, o professor pode realizar a correção e enviar novamente para aprovação e somente após a aprovação do colegiado do departamento e do coordenador de extensão aprovar novamente, é que o Relatório Final poderá ser preenchido e enviado.</a:t>
            </a:r>
          </a:p>
          <a:p>
            <a:pPr algn="just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9A5B-AEB4-48C8-B395-5EF1EC2E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27"/>
            <a:ext cx="10515600" cy="707299"/>
          </a:xfrm>
        </p:spPr>
        <p:txBody>
          <a:bodyPr/>
          <a:lstStyle/>
          <a:p>
            <a:r>
              <a:rPr lang="pt-BR" dirty="0"/>
              <a:t>Por favor, verifiquem em seu SIGPEX: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3D3F8A-6A9F-47DA-B66B-B9377C0A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7" y="998661"/>
            <a:ext cx="10732363" cy="4351338"/>
          </a:xfrm>
        </p:spPr>
        <p:txBody>
          <a:bodyPr/>
          <a:lstStyle/>
          <a:p>
            <a:r>
              <a:rPr lang="pt-BR" dirty="0"/>
              <a:t>Ações de extensão ou Atividades Docentes com o status “</a:t>
            </a:r>
            <a:r>
              <a:rPr lang="pt-BR" b="1" dirty="0"/>
              <a:t>EM REVISÃO</a:t>
            </a:r>
            <a:r>
              <a:rPr lang="pt-BR" dirty="0"/>
              <a:t>”</a:t>
            </a:r>
          </a:p>
        </p:txBody>
      </p:sp>
      <p:pic>
        <p:nvPicPr>
          <p:cNvPr id="5" name="Imagem 4" descr="Interface gráfica do usuário, Texto, Email&#10;&#10;Descrição gerada automaticamente">
            <a:extLst>
              <a:ext uri="{FF2B5EF4-FFF2-40B4-BE49-F238E27FC236}">
                <a16:creationId xmlns:a16="http://schemas.microsoft.com/office/drawing/2014/main" id="{DF90E718-5A0D-4F02-B515-8EBC18343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" t="11944" r="69062" b="36551"/>
          <a:stretch/>
        </p:blipFill>
        <p:spPr>
          <a:xfrm>
            <a:off x="621437" y="1903846"/>
            <a:ext cx="3724276" cy="3532188"/>
          </a:xfrm>
          <a:prstGeom prst="rect">
            <a:avLst/>
          </a:prstGeom>
        </p:spPr>
      </p:pic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6A2B077C-398D-4B92-8B7A-CE9AE9B7A74F}"/>
              </a:ext>
            </a:extLst>
          </p:cNvPr>
          <p:cNvSpPr/>
          <p:nvPr/>
        </p:nvSpPr>
        <p:spPr>
          <a:xfrm>
            <a:off x="2132304" y="2943225"/>
            <a:ext cx="1133475" cy="4857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C4BC7B-66B8-462D-B31E-F918AE5B176D}"/>
              </a:ext>
            </a:extLst>
          </p:cNvPr>
          <p:cNvSpPr txBox="1"/>
          <p:nvPr/>
        </p:nvSpPr>
        <p:spPr>
          <a:xfrm>
            <a:off x="4545366" y="2163191"/>
            <a:ext cx="71820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Solicito que todos os professores façam uma “varredura” em seus  registros que se encontram com esse status (há casos em que os professores esqueceram de realizar as correções e o registro está com esse status há meses ou anos).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Isso é necessário para que seja possível regularizar a situação do registro, pois em breve o SIGPEX pode futuramente limitar a permanência de registros com esse status apenas por um tempo determinado, sendo necessário o professor finalizar a correção ou cancelar o registro o mais breve possível para que não seja bloqueada a função de registro de novas atividades docentes/ações de extensão.</a:t>
            </a:r>
          </a:p>
        </p:txBody>
      </p:sp>
    </p:spTree>
    <p:extLst>
      <p:ext uri="{BB962C8B-B14F-4D97-AF65-F5344CB8AC3E}">
        <p14:creationId xmlns:p14="http://schemas.microsoft.com/office/powerpoint/2010/main" val="304066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9A5B-AEB4-48C8-B395-5EF1EC2E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27"/>
            <a:ext cx="10515600" cy="707299"/>
          </a:xfrm>
        </p:spPr>
        <p:txBody>
          <a:bodyPr/>
          <a:lstStyle/>
          <a:p>
            <a:r>
              <a:rPr lang="pt-BR" dirty="0"/>
              <a:t>Por favor, verifiquem em seu SIGPEX: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3D3F8A-6A9F-47DA-B66B-B9377C0A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7" y="998661"/>
            <a:ext cx="10732363" cy="4351338"/>
          </a:xfrm>
        </p:spPr>
        <p:txBody>
          <a:bodyPr/>
          <a:lstStyle/>
          <a:p>
            <a:r>
              <a:rPr lang="pt-BR" dirty="0"/>
              <a:t>Ações de extensão ou Atividades Docentes com o status “</a:t>
            </a:r>
            <a:r>
              <a:rPr lang="pt-BR" b="1" dirty="0"/>
              <a:t>RASCUNHO</a:t>
            </a:r>
            <a:r>
              <a:rPr lang="pt-BR" dirty="0"/>
              <a:t>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C4BC7B-66B8-462D-B31E-F918AE5B176D}"/>
              </a:ext>
            </a:extLst>
          </p:cNvPr>
          <p:cNvSpPr txBox="1"/>
          <p:nvPr/>
        </p:nvSpPr>
        <p:spPr>
          <a:xfrm>
            <a:off x="4488216" y="1650382"/>
            <a:ext cx="71820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Solicito que todos os professores façam uma “varredura” em seus  registros que se encontram com esse status (há casos em que os professores iniciam o registro e não finalizam e passados mais de 30 dias da realização da atividade, querem enviar para aprovação.</a:t>
            </a:r>
          </a:p>
          <a:p>
            <a:pPr algn="just"/>
            <a:r>
              <a:rPr lang="pt-BR" sz="2000" dirty="0">
                <a:solidFill>
                  <a:srgbClr val="FF0000"/>
                </a:solidFill>
              </a:rPr>
              <a:t>Nesse caso, a aprovação não poderá ocorrer, pois o registro não foi enviado para aprovação no prazo definido na </a:t>
            </a:r>
            <a:r>
              <a:rPr lang="pt-BR" sz="2000" dirty="0" err="1">
                <a:solidFill>
                  <a:srgbClr val="FF0000"/>
                </a:solidFill>
              </a:rPr>
              <a:t>Res.Cun</a:t>
            </a:r>
            <a:r>
              <a:rPr lang="pt-BR" sz="2000" dirty="0">
                <a:solidFill>
                  <a:srgbClr val="FF0000"/>
                </a:solidFill>
              </a:rPr>
              <a:t>/88/2016, que é de até 30 dias após a realização da atividade. Esse registro com status RASCUNHO que expirou a validade, deve ser excluído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Isso é necessário para que seja possível regularizar a situação do registro, pois em breve o SIGPEX pode futuramente limitar a permanência de registros com esse status apenas por um tempo determinado, sendo necessário o professor finalizar o registro ou excluir o registro o mais breve possível para que não seja bloqueada a função de registro de novas atividades docentes/ações de extensão.</a:t>
            </a:r>
          </a:p>
        </p:txBody>
      </p:sp>
      <p:pic>
        <p:nvPicPr>
          <p:cNvPr id="8" name="Imagem 7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D6F2A682-0BD7-4765-8A2F-358BDC382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" t="11744" r="69844" b="39784"/>
          <a:stretch/>
        </p:blipFill>
        <p:spPr>
          <a:xfrm>
            <a:off x="381000" y="2074725"/>
            <a:ext cx="3657600" cy="3324225"/>
          </a:xfrm>
          <a:prstGeom prst="rect">
            <a:avLst/>
          </a:prstGeom>
        </p:spPr>
      </p:pic>
      <p:sp>
        <p:nvSpPr>
          <p:cNvPr id="9" name="Seta: para a Esquerda 8">
            <a:extLst>
              <a:ext uri="{FF2B5EF4-FFF2-40B4-BE49-F238E27FC236}">
                <a16:creationId xmlns:a16="http://schemas.microsoft.com/office/drawing/2014/main" id="{13734D2F-67D9-48A7-9293-37D32B1C0023}"/>
              </a:ext>
            </a:extLst>
          </p:cNvPr>
          <p:cNvSpPr/>
          <p:nvPr/>
        </p:nvSpPr>
        <p:spPr>
          <a:xfrm>
            <a:off x="1526312" y="2931442"/>
            <a:ext cx="1133475" cy="4857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8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9A5B-AEB4-48C8-B395-5EF1EC2E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27"/>
            <a:ext cx="10515600" cy="707299"/>
          </a:xfrm>
        </p:spPr>
        <p:txBody>
          <a:bodyPr/>
          <a:lstStyle/>
          <a:p>
            <a:r>
              <a:rPr lang="pt-BR" dirty="0"/>
              <a:t>Por favor, verifiquem em seu SIGPEX: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3D3F8A-6A9F-47DA-B66B-B9377C0A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7" y="998661"/>
            <a:ext cx="10732363" cy="4351338"/>
          </a:xfrm>
        </p:spPr>
        <p:txBody>
          <a:bodyPr/>
          <a:lstStyle/>
          <a:p>
            <a:r>
              <a:rPr lang="pt-BR" dirty="0"/>
              <a:t>Ações de extensão ou Atividades Docentes com o status “</a:t>
            </a:r>
            <a:r>
              <a:rPr lang="pt-BR" b="1" dirty="0"/>
              <a:t>RASCUNHO</a:t>
            </a:r>
            <a:r>
              <a:rPr lang="pt-BR" dirty="0"/>
              <a:t>”</a:t>
            </a:r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37A7230F-4141-4029-BACB-55509469F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68" b="7299"/>
          <a:stretch/>
        </p:blipFill>
        <p:spPr>
          <a:xfrm>
            <a:off x="523874" y="1858515"/>
            <a:ext cx="7839075" cy="3577519"/>
          </a:xfrm>
          <a:prstGeom prst="rect">
            <a:avLst/>
          </a:prstGeom>
        </p:spPr>
      </p:pic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833A4150-1AFC-4E4A-89A0-6C325162027C}"/>
              </a:ext>
            </a:extLst>
          </p:cNvPr>
          <p:cNvSpPr/>
          <p:nvPr/>
        </p:nvSpPr>
        <p:spPr>
          <a:xfrm rot="14344580">
            <a:off x="6800850" y="4141755"/>
            <a:ext cx="1133475" cy="48577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147F41-C0F1-484A-9ED5-55B6F419349C}"/>
              </a:ext>
            </a:extLst>
          </p:cNvPr>
          <p:cNvSpPr txBox="1"/>
          <p:nvPr/>
        </p:nvSpPr>
        <p:spPr>
          <a:xfrm>
            <a:off x="8601075" y="4210050"/>
            <a:ext cx="326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Aqui é possível verificar onde clicar para excluir registros com status RASCUNHO</a:t>
            </a:r>
          </a:p>
        </p:txBody>
      </p:sp>
    </p:spTree>
    <p:extLst>
      <p:ext uri="{BB962C8B-B14F-4D97-AF65-F5344CB8AC3E}">
        <p14:creationId xmlns:p14="http://schemas.microsoft.com/office/powerpoint/2010/main" val="71070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9A5B-AEB4-48C8-B395-5EF1EC2E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27"/>
            <a:ext cx="10515600" cy="707299"/>
          </a:xfrm>
        </p:spPr>
        <p:txBody>
          <a:bodyPr/>
          <a:lstStyle/>
          <a:p>
            <a:r>
              <a:rPr lang="pt-BR" dirty="0"/>
              <a:t>Por favor, verifiquem em seu SIGPEX: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3D3F8A-6A9F-47DA-B66B-B9377C0A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7" y="1180696"/>
            <a:ext cx="10732363" cy="4351338"/>
          </a:xfrm>
        </p:spPr>
        <p:txBody>
          <a:bodyPr/>
          <a:lstStyle/>
          <a:p>
            <a:r>
              <a:rPr lang="pt-BR" dirty="0"/>
              <a:t>Relatórios Finais de Ações de extensão ou Atividades Docentes com o status “</a:t>
            </a:r>
            <a:r>
              <a:rPr lang="pt-BR" b="1" dirty="0"/>
              <a:t>EM PREENCHIMENTO</a:t>
            </a:r>
            <a:r>
              <a:rPr lang="pt-BR" dirty="0"/>
              <a:t>” e/ou  </a:t>
            </a:r>
            <a:r>
              <a:rPr lang="pt-BR" b="1" dirty="0"/>
              <a:t>“ATRASADO”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C4BC7B-66B8-462D-B31E-F918AE5B176D}"/>
              </a:ext>
            </a:extLst>
          </p:cNvPr>
          <p:cNvSpPr txBox="1"/>
          <p:nvPr/>
        </p:nvSpPr>
        <p:spPr>
          <a:xfrm>
            <a:off x="621437" y="2292687"/>
            <a:ext cx="10515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Solicito que todos os professores façam uma “varredura” em seus  registros que se encontram com esses status (há casos em que os professores iniciaram o Relatório Final e ainda não finalizaram, ou ainda não iniciaram o mesmo, passados mais de 30 dias do encerramento da atividade</a:t>
            </a:r>
          </a:p>
          <a:p>
            <a:pPr algn="just"/>
            <a:r>
              <a:rPr lang="pt-BR" sz="2000" dirty="0">
                <a:solidFill>
                  <a:srgbClr val="FF0000"/>
                </a:solidFill>
              </a:rPr>
              <a:t>Nesse caso, a aprovação somente poderá ocorrer com a inclusão de anexo com a autorização da Chefe do Departamento, autorizando o envio de Relatório Final com atraso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Isso é necessário para que seja possível regularizar a situação do registro, pois o SIGPEX vai limitar a permanência de registros de </a:t>
            </a:r>
            <a:r>
              <a:rPr lang="pt-BR" sz="2000"/>
              <a:t>Relatório Final com </a:t>
            </a:r>
            <a:r>
              <a:rPr lang="pt-BR" sz="2000" dirty="0"/>
              <a:t>esse status apenas pelo tempo determinado (30 dias), sendo necessário o professor finalizar o registro ou excluir o registro o mais breve possível para que não seja bloqueada a função de registro de novas atividades docentes/ações de extensão.</a:t>
            </a:r>
          </a:p>
        </p:txBody>
      </p:sp>
    </p:spTree>
    <p:extLst>
      <p:ext uri="{BB962C8B-B14F-4D97-AF65-F5344CB8AC3E}">
        <p14:creationId xmlns:p14="http://schemas.microsoft.com/office/powerpoint/2010/main" val="388946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D89AA-F623-4421-A0A3-64637C8E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Registros antigos sem comprovação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C47C9A-37B2-4520-8EA9-8AFCA4B5B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PROEX recomenda que o professor verifique se registros nessa condição serão utilizados em sua próxima </a:t>
            </a:r>
            <a:r>
              <a:rPr lang="pt-BR" b="1" dirty="0"/>
              <a:t>progressão funcional</a:t>
            </a:r>
            <a:r>
              <a:rPr lang="pt-BR" dirty="0"/>
              <a:t>. Caso não sejam referentes ao período em que fará o pedido da sua progressão, o professor poderá cancelar os mesmos.</a:t>
            </a:r>
          </a:p>
          <a:p>
            <a:pPr algn="just"/>
            <a:r>
              <a:rPr lang="pt-BR" dirty="0"/>
              <a:t>Dúvidas consulte:</a:t>
            </a: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046CD2A9-38AF-4507-9AA5-CBD55CA87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22" t="32361" r="43438" b="24583"/>
          <a:stretch/>
        </p:blipFill>
        <p:spPr>
          <a:xfrm>
            <a:off x="4867275" y="3359149"/>
            <a:ext cx="4467226" cy="295275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B0E890E-636F-46C9-9DDA-F8D894893C4C}"/>
              </a:ext>
            </a:extLst>
          </p:cNvPr>
          <p:cNvSpPr txBox="1"/>
          <p:nvPr/>
        </p:nvSpPr>
        <p:spPr>
          <a:xfrm>
            <a:off x="1213003" y="4322778"/>
            <a:ext cx="328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https://youtu.be/9x1NJJ0Rq54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8896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921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INFORMES DE EXTENSÃO</vt:lpstr>
      <vt:lpstr>Lembretes importantes:</vt:lpstr>
      <vt:lpstr>Por favor, verifiquem em seu SIGPEX:</vt:lpstr>
      <vt:lpstr>Por favor, verifiquem em seu SIGPEX:</vt:lpstr>
      <vt:lpstr>Por favor, verifiquem em seu SIGPEX:</vt:lpstr>
      <vt:lpstr>Por favor, verifiquem em seu SIGPEX:</vt:lpstr>
      <vt:lpstr>Por favor, verifiquem em seu SIGPEX:</vt:lpstr>
      <vt:lpstr>Registros antigos sem comprovação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INFORMES DE EXTENSÃO</dc:title>
  <dc:creator>XX</dc:creator>
  <cp:lastModifiedBy>XX</cp:lastModifiedBy>
  <cp:revision>2</cp:revision>
  <dcterms:created xsi:type="dcterms:W3CDTF">2021-08-02T15:56:57Z</dcterms:created>
  <dcterms:modified xsi:type="dcterms:W3CDTF">2021-08-02T17:54:06Z</dcterms:modified>
</cp:coreProperties>
</file>